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6" r:id="rId2"/>
    <p:sldId id="262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2" y="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 sz="10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 sz="1000"/>
              <a:t>8/16/2020 am</a:t>
            </a:r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 sz="1000"/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A9D281E2-D5D6-4D58-BF2D-BF3B8A453B7B}" type="slidenum">
              <a:rPr lang="en-US" sz="100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/>
              <a:t>8/16/2020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3" tIns="48322" rIns="96643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3" tIns="48322" rIns="96643" bIns="483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0688ADAB-90A5-4A66-8228-43225F898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FE5C9-5F08-45A8-B0CF-9DD0AEFDB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9C26-60EF-4EC8-B5FE-BAED60664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CA11-64C8-4257-9BAA-ED79E87F2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60F39-7E17-4849-81AB-E3F3E3ACA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88EFE-793D-4F21-83B3-4F23E610B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431D5-AA93-4164-80B3-946378E6F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D1CE0-59F1-4313-9E9B-D418CFCD7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7F2E-7A80-40FC-8C7A-B19923D84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B7E0-B24E-46A6-8AB2-40846C233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5F10C-96D7-4625-A2D3-0C5E4FB56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662ED-5325-427B-9269-FB036327E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469A95A-EE1B-4226-8C77-C52945E26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 spd="slow">
    <p:fade thruBlk="1"/>
  </p:transition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19563"/>
            <a:ext cx="7924800" cy="1766637"/>
          </a:xfrm>
          <a:solidFill>
            <a:schemeClr val="accent1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5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Gospel Changes Men</a:t>
            </a:r>
            <a:br>
              <a:rPr lang="en-US" sz="5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Timothy 3:16-17</a:t>
            </a:r>
            <a:br>
              <a:rPr lang="en-US" sz="5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(Part 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FE5C9-5F08-45A8-B0CF-9DD0AEFDBF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Gospel?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b="1" dirty="0"/>
              <a:t>FACTS</a:t>
            </a:r>
            <a:r>
              <a:rPr lang="en-US" sz="4000" dirty="0"/>
              <a:t> to be believed.</a:t>
            </a:r>
            <a:br>
              <a:rPr lang="en-US" sz="4000" dirty="0"/>
            </a:br>
            <a:r>
              <a:rPr lang="en-US" sz="4000" dirty="0"/>
              <a:t>cf. Mark 1:14-15; Romans 1:16-17; John 20:30-31; Romans 3:23ff; Titus 1:2-3; Acts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493538"/>
          </a:xfrm>
          <a:noFill/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600" b="1" dirty="0"/>
              <a:t>COMMANDMENTS</a:t>
            </a:r>
            <a:r>
              <a:rPr lang="en-US" sz="2600" dirty="0"/>
              <a:t> to be obeyed.</a:t>
            </a:r>
            <a:br>
              <a:rPr lang="en-US" sz="2600" dirty="0"/>
            </a:br>
            <a:r>
              <a:rPr lang="en-US" sz="2600" dirty="0"/>
              <a:t>2 Thessalonians 1:7-9; cf. Romans 2:8-9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dirty="0"/>
              <a:t>Faith – John 8:24; John 6:27-29; Mark 1:14-15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dirty="0"/>
              <a:t>Repentance – Acts 17:30-31; Romans 6:12; </a:t>
            </a:r>
            <a:br>
              <a:rPr lang="en-US" dirty="0"/>
            </a:br>
            <a:r>
              <a:rPr lang="en-US" dirty="0"/>
              <a:t>1 Corinthians 6:9-11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dirty="0"/>
              <a:t>Confession – Matthew 10:32-33; Romans 10:9-10; cf. Acts 8:37; cf. John 12:42-43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dirty="0"/>
              <a:t>Baptism – Mark 16:15-16; Acts 2:38;</a:t>
            </a:r>
            <a:br>
              <a:rPr lang="en-US" dirty="0"/>
            </a:br>
            <a:r>
              <a:rPr lang="en-US" dirty="0"/>
              <a:t>Galatians 3:26-27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dirty="0"/>
              <a:t>Faithfulness- 1 Corinthians 15:1-4;</a:t>
            </a:r>
            <a:br>
              <a:rPr lang="en-US" dirty="0"/>
            </a:br>
            <a:r>
              <a:rPr lang="en-US" dirty="0"/>
              <a:t>1 Corinthians 15:58; Revelation 2:10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797456-6AFD-45A0-9FA9-AA8058273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Gospel?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82000" cy="1938992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sz="4000" b="1" dirty="0"/>
              <a:t>PROMISES</a:t>
            </a:r>
            <a:r>
              <a:rPr lang="en-US" sz="4000" dirty="0"/>
              <a:t> in which to trust. Romans 8:24-25; Hebrews 6:15-16, 19; 11:10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BACC49C-844E-403A-97DE-2E05B4FE31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Gospel?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 anchor="ctr" anchorCtr="0"/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Gospel Changed The Jews </a:t>
            </a:r>
            <a:b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Acts 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3170099"/>
          </a:xfrm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4000" dirty="0"/>
              <a:t>FACTS presented. Verses 22-36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4000" dirty="0"/>
              <a:t>COMMANDS given. Verses 36,38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4000" dirty="0"/>
              <a:t>PROMISES offered. Verses 38-39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5276654"/>
            <a:ext cx="9144000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Hearts changed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: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“ 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They then that received his word were baptized: and there were added (unto them) in that day about three thousand souls</a:t>
            </a: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.”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Verse 41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954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Gospel Changed Saul of Tarsus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71739"/>
            <a:ext cx="8382000" cy="4324261"/>
          </a:xfrm>
          <a:noFill/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FACTS presented. 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Acts 9:5, </a:t>
            </a:r>
            <a:r>
              <a:rPr lang="en-US" sz="2500" i="1" dirty="0"/>
              <a:t>“I am Jesus whom thou persecutest”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cf. 2 Timothy 1:12, </a:t>
            </a:r>
            <a:r>
              <a:rPr lang="en-US" sz="2500" i="1" dirty="0"/>
              <a:t>“I know whom I have believed …”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cf. Acts 26:28-29, Paul was persuaded.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COMMANDS given.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Acts 22:16, </a:t>
            </a:r>
            <a:r>
              <a:rPr lang="en-US" sz="2500" i="1" dirty="0"/>
              <a:t>“Arise and be baptized …”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Acts 9:18, Paul </a:t>
            </a:r>
            <a:r>
              <a:rPr lang="en-US" sz="2500" i="1" dirty="0"/>
              <a:t>“arose and was baptized.”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PROMISES trusted.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Acts 13:23-32; 26:6-7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500" dirty="0"/>
              <a:t>2 Corinthians 4:7,16-5:1; Romans 8:18;</a:t>
            </a:r>
            <a:br>
              <a:rPr lang="en-US" sz="2500" dirty="0"/>
            </a:br>
            <a:r>
              <a:rPr lang="en-US" sz="2500" dirty="0"/>
              <a:t>2 Timothy 4:6-8,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0" y="1778345"/>
            <a:ext cx="6781800" cy="1618905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/>
              <a:t>The Gospel Will Change You Too!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7391400" cy="1752600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700" dirty="0"/>
              <a:t>Romans 1:16, </a:t>
            </a:r>
            <a:r>
              <a:rPr lang="en-US" sz="3500" i="1" dirty="0"/>
              <a:t>“For I am not ashamed of the gospel: for it is the power of God unto salvation …”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FE5C9-5F08-45A8-B0CF-9DD0AEFDBF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build="p"/>
    </p:bld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Theme11</Template>
  <TotalTime>2887</TotalTime>
  <Words>319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Garamond</vt:lpstr>
      <vt:lpstr>Times New Roman</vt:lpstr>
      <vt:lpstr>Wingdings</vt:lpstr>
      <vt:lpstr>Refined</vt:lpstr>
      <vt:lpstr>The Gospel Changes Men 2 Timothy 3:16-17 (Part 2)</vt:lpstr>
      <vt:lpstr>What Is The Gospel?</vt:lpstr>
      <vt:lpstr>What Is The Gospel?</vt:lpstr>
      <vt:lpstr>What Is The Gospel?</vt:lpstr>
      <vt:lpstr>Gospel Changed The Jews   Acts 2</vt:lpstr>
      <vt:lpstr>Gospel Changed Saul of Tarsus</vt:lpstr>
      <vt:lpstr>The Gospel Will Change You Too!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Changes Men (Part 2) (3)</dc:title>
  <dc:creator>Micky D. Galloway</dc:creator>
  <cp:lastModifiedBy>Richard Lidh</cp:lastModifiedBy>
  <cp:revision>62</cp:revision>
  <cp:lastPrinted>2020-08-16T13:24:07Z</cp:lastPrinted>
  <dcterms:created xsi:type="dcterms:W3CDTF">2005-04-25T15:08:24Z</dcterms:created>
  <dcterms:modified xsi:type="dcterms:W3CDTF">2020-08-16T13:24:10Z</dcterms:modified>
</cp:coreProperties>
</file>